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044" autoAdjust="0"/>
    <p:restoredTop sz="94660"/>
  </p:normalViewPr>
  <p:slideViewPr>
    <p:cSldViewPr>
      <p:cViewPr varScale="1">
        <p:scale>
          <a:sx n="37" d="100"/>
          <a:sy n="37" d="100"/>
        </p:scale>
        <p:origin x="-13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ar-IQ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ar-IQ" sz="3600" b="1" dirty="0" smtClean="0">
                <a:solidFill>
                  <a:srgbClr val="FFFF00"/>
                </a:solidFill>
              </a:rPr>
              <a:t>كلية التربية البدنية وعلوم الرياضة </a:t>
            </a:r>
            <a:endParaRPr lang="ar-IQ" sz="3600" b="1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70588"/>
            <a:ext cx="7929760" cy="1986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3393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ar-IQ" sz="6000" dirty="0" smtClean="0"/>
              <a:t>نهاية المحاضرة </a:t>
            </a:r>
            <a:r>
              <a:rPr lang="ar-IQ" sz="6000" dirty="0" smtClean="0"/>
              <a:t>السادسة  </a:t>
            </a:r>
            <a:endParaRPr lang="ar-IQ" sz="6000" dirty="0" smtClean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7761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الإحصاء الرياضي </a:t>
            </a:r>
            <a:endParaRPr lang="ar-IQ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sz="3600" dirty="0" smtClean="0"/>
              <a:t>لطلبة المرحلة الثانية في كلية التربية البدنية وعلوم الرياضة </a:t>
            </a:r>
          </a:p>
          <a:p>
            <a:r>
              <a:rPr lang="ar-IQ" sz="3600" dirty="0" smtClean="0"/>
              <a:t>مدرس المادة </a:t>
            </a:r>
          </a:p>
          <a:p>
            <a:r>
              <a:rPr lang="ar-IQ" sz="3600" dirty="0" smtClean="0"/>
              <a:t>المدرس المساعد حلمي حمزة عباس</a:t>
            </a:r>
            <a:r>
              <a:rPr lang="ar-IQ" dirty="0" smtClean="0"/>
              <a:t> </a:t>
            </a:r>
          </a:p>
          <a:p>
            <a:pPr marL="0" indent="0">
              <a:buNone/>
            </a:pPr>
            <a:endParaRPr lang="ar-IQ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087" y="3861048"/>
            <a:ext cx="9048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9843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5"/>
            <a:ext cx="8424936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3362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22856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0848"/>
            <a:ext cx="8280920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795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just">
              <a:lnSpc>
                <a:spcPct val="115000"/>
              </a:lnSpc>
              <a:buNone/>
            </a:pPr>
            <a:endParaRPr lang="ar-IQ" sz="2400" b="1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en-US" sz="2000" dirty="0">
              <a:latin typeface="Times New Roman"/>
              <a:ea typeface="Times New Roman"/>
            </a:endParaRPr>
          </a:p>
          <a:p>
            <a:pPr marL="560070" indent="-514350">
              <a:lnSpc>
                <a:spcPct val="115000"/>
              </a:lnSpc>
              <a:buFont typeface="+mj-lt"/>
              <a:buAutoNum type="arabicParenR"/>
            </a:pPr>
            <a:endParaRPr lang="en-US" sz="2400" dirty="0">
              <a:latin typeface="Times New Roman"/>
              <a:ea typeface="Times New Roman"/>
            </a:endParaRPr>
          </a:p>
          <a:p>
            <a:pPr marL="514350" indent="-514350">
              <a:buFont typeface="+mj-lt"/>
              <a:buAutoNum type="arabicParenR"/>
            </a:pPr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8064896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386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89120"/>
          </a:xfrm>
        </p:spPr>
        <p:txBody>
          <a:bodyPr>
            <a:normAutofit/>
          </a:bodyPr>
          <a:lstStyle/>
          <a:p>
            <a:pPr marL="502920" indent="-457200">
              <a:lnSpc>
                <a:spcPct val="115000"/>
              </a:lnSpc>
              <a:buFont typeface="+mj-lt"/>
              <a:buAutoNum type="arabicParenR"/>
            </a:pPr>
            <a:endParaRPr lang="en-US" sz="2000" dirty="0" smtClean="0">
              <a:latin typeface="Times New Roman"/>
              <a:ea typeface="Times New Roman"/>
            </a:endParaRPr>
          </a:p>
          <a:p>
            <a:pPr marL="457200" indent="-457200">
              <a:lnSpc>
                <a:spcPct val="115000"/>
              </a:lnSpc>
              <a:buFont typeface="+mj-lt"/>
              <a:buAutoNum type="arabicParenR"/>
            </a:pPr>
            <a:endParaRPr lang="en-US" sz="2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ar-IQ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88840"/>
            <a:ext cx="7992889" cy="396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266916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endParaRPr lang="ar-IQ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672" y="2060848"/>
            <a:ext cx="8280919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672" y="3501008"/>
            <a:ext cx="8056759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3487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r-IQ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916832"/>
            <a:ext cx="7848872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7329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r-IQ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88840"/>
            <a:ext cx="8496943" cy="446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9004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166</TotalTime>
  <Words>42</Words>
  <Application>Microsoft Office PowerPoint</Application>
  <PresentationFormat>عرض على الشاشة (3:4)‏</PresentationFormat>
  <Paragraphs>30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تدفق</vt:lpstr>
      <vt:lpstr>عرض تقديمي في PowerPoint</vt:lpstr>
      <vt:lpstr>الإحصاء الرياضي </vt:lpstr>
      <vt:lpstr>الإحصاء الرياضي </vt:lpstr>
      <vt:lpstr>الإحصاء الرياضي </vt:lpstr>
      <vt:lpstr>الإحصاء الرياضي </vt:lpstr>
      <vt:lpstr>الإحصاء الرياضي </vt:lpstr>
      <vt:lpstr>الإحصاء الرياضي </vt:lpstr>
      <vt:lpstr>الإحصاء الرياضي </vt:lpstr>
      <vt:lpstr>الإحصاء الرياضي </vt:lpstr>
      <vt:lpstr>الإحصاء الرياضي </vt:lpstr>
    </vt:vector>
  </TitlesOfParts>
  <Company>SACC - 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ALI SAHIUNY</dc:creator>
  <cp:lastModifiedBy>ALI SAHIUNY</cp:lastModifiedBy>
  <cp:revision>13</cp:revision>
  <dcterms:created xsi:type="dcterms:W3CDTF">2018-12-09T09:25:54Z</dcterms:created>
  <dcterms:modified xsi:type="dcterms:W3CDTF">2019-11-10T10:29:23Z</dcterms:modified>
</cp:coreProperties>
</file>